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21" autoAdjust="0"/>
  </p:normalViewPr>
  <p:slideViewPr>
    <p:cSldViewPr>
      <p:cViewPr varScale="1">
        <p:scale>
          <a:sx n="104" d="100"/>
          <a:sy n="104" d="100"/>
        </p:scale>
        <p:origin x="-9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F59BE-3503-4D81-A497-35DE449A8FD4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0AC1E-21D1-4248-8B03-0EE3D18EBC46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0AC1E-21D1-4248-8B03-0EE3D18EBC46}" type="slidenum">
              <a:rPr lang="sk-SK" smtClean="0"/>
              <a:pPr/>
              <a:t>6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0AC1E-21D1-4248-8B03-0EE3D18EBC46}" type="slidenum">
              <a:rPr lang="sk-SK" smtClean="0"/>
              <a:pPr/>
              <a:t>7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 lnSpcReduction="10000"/>
          </a:bodyPr>
          <a:lstStyle/>
          <a:p>
            <a:pPr algn="l"/>
            <a:r>
              <a:rPr lang="sk-SK" sz="2000" b="1" dirty="0" smtClean="0"/>
              <a:t>Názov školy</a:t>
            </a:r>
            <a:r>
              <a:rPr lang="sk-SK" sz="2000" dirty="0" smtClean="0"/>
              <a:t>: Základná škola</a:t>
            </a:r>
          </a:p>
          <a:p>
            <a:pPr algn="l"/>
            <a:r>
              <a:rPr lang="sk-SK" sz="2000" b="1" dirty="0" smtClean="0"/>
              <a:t>Adresa školy</a:t>
            </a:r>
            <a:r>
              <a:rPr lang="sk-SK" sz="2000" dirty="0" smtClean="0"/>
              <a:t>: Žitavská 1, 821 07 Bratislava</a:t>
            </a:r>
          </a:p>
          <a:p>
            <a:pPr algn="l"/>
            <a:r>
              <a:rPr lang="sk-SK" sz="2000" b="1" dirty="0" smtClean="0"/>
              <a:t>Meno kontakt.osoby</a:t>
            </a:r>
            <a:r>
              <a:rPr lang="sk-SK" sz="2000" dirty="0" smtClean="0"/>
              <a:t>: Mgr. Jaroslava Sabolová</a:t>
            </a:r>
          </a:p>
          <a:p>
            <a:pPr algn="l"/>
            <a:r>
              <a:rPr lang="sk-SK" sz="2000" dirty="0" smtClean="0"/>
              <a:t>		          0905 289 572	</a:t>
            </a:r>
          </a:p>
          <a:p>
            <a:pPr algn="l"/>
            <a:r>
              <a:rPr lang="sk-SK" sz="2000" dirty="0"/>
              <a:t>	</a:t>
            </a:r>
            <a:r>
              <a:rPr lang="sk-SK" sz="2000" dirty="0" smtClean="0"/>
              <a:t>	          jarka.sab @centrum.sk</a:t>
            </a:r>
          </a:p>
          <a:p>
            <a:pPr algn="l"/>
            <a:r>
              <a:rPr lang="sk-SK" sz="2000" b="1" dirty="0" smtClean="0"/>
              <a:t>Autori práce</a:t>
            </a:r>
            <a:r>
              <a:rPr lang="sk-SK" sz="2000" dirty="0" smtClean="0"/>
              <a:t>: III.A -10 žiakov</a:t>
            </a:r>
          </a:p>
          <a:p>
            <a:pPr algn="l"/>
            <a:r>
              <a:rPr lang="sk-SK" sz="2000" b="1" dirty="0" smtClean="0"/>
              <a:t>Názov práce</a:t>
            </a:r>
            <a:r>
              <a:rPr lang="sk-SK" sz="2000" dirty="0" smtClean="0"/>
              <a:t>: Nástenný kalendár</a:t>
            </a:r>
          </a:p>
          <a:p>
            <a:pPr algn="l"/>
            <a:r>
              <a:rPr lang="sk-SK" sz="2000" b="1" dirty="0" smtClean="0"/>
              <a:t>Do aktivity sa zapojilo</a:t>
            </a:r>
            <a:r>
              <a:rPr lang="sk-SK" sz="2000" dirty="0" smtClean="0"/>
              <a:t>: 385 žiakov</a:t>
            </a:r>
          </a:p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POTRAVINY-ZDROJ ŽIVOTA</a:t>
            </a:r>
            <a:endParaRPr lang="sk-SK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 lnSpcReduction="10000"/>
          </a:bodyPr>
          <a:lstStyle/>
          <a:p>
            <a:pPr marL="457200" indent="-457200" algn="l">
              <a:buAutoNum type="arabicPeriod"/>
            </a:pPr>
            <a:r>
              <a:rPr lang="sk-SK" sz="2000" dirty="0" smtClean="0"/>
              <a:t>Nápad dostali žiaci III.A triedy spolu s pani učiteľkou Sabolovou.</a:t>
            </a:r>
          </a:p>
          <a:p>
            <a:pPr marL="457200" indent="-457200" algn="l">
              <a:buAutoNum type="arabicPeriod"/>
            </a:pPr>
            <a:r>
              <a:rPr lang="sk-SK" sz="2000" dirty="0" smtClean="0"/>
              <a:t>Začali  septembrom a pri každom mesiaci sa prestriedala iná skupinka detí. </a:t>
            </a:r>
          </a:p>
          <a:p>
            <a:pPr marL="457200" indent="-457200" algn="l">
              <a:buAutoNum type="arabicPeriod"/>
            </a:pPr>
            <a:r>
              <a:rPr lang="sk-SK" sz="2000" dirty="0" smtClean="0"/>
              <a:t>Neskôr počas dňa im ponúkli svoje práce aj iní žiaci  z   I.stupňa.</a:t>
            </a:r>
          </a:p>
          <a:p>
            <a:pPr marL="457200" indent="-457200" algn="l">
              <a:buAutoNum type="arabicPeriod"/>
            </a:pPr>
            <a:r>
              <a:rPr lang="sk-SK" sz="2000" dirty="0" smtClean="0"/>
              <a:t>Zaradili  ich do jarných mesiacov a posledného mesiaca svojho školského kalendára. Samozrejme, že už visí na stene.</a:t>
            </a:r>
          </a:p>
          <a:p>
            <a:pPr marL="457200" indent="-457200" algn="l">
              <a:buAutoNum type="arabicPeriod"/>
            </a:pPr>
            <a:r>
              <a:rPr lang="sk-SK" sz="2000" dirty="0" smtClean="0"/>
              <a:t>Veľmi ich potešil výsledný efekt spoločnej práce.</a:t>
            </a:r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Postup práce</a:t>
            </a:r>
            <a:br>
              <a:rPr lang="sk-SK" dirty="0" smtClean="0">
                <a:solidFill>
                  <a:srgbClr val="FFC000"/>
                </a:solidFill>
              </a:rPr>
            </a:br>
            <a:endParaRPr lang="sk-SK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648200"/>
            <a:ext cx="7848600" cy="19050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752600"/>
            <a:ext cx="6553200" cy="4060825"/>
          </a:xfrm>
        </p:spPr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Documents and Settings\Sabol\Desktop\DSCF6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Documents and Settings\Sabol\Desktop\DSCF68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756775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4098" name="Picture 2" descr="C:\Documents and Settings\Sabol\Desktop\DSCF68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3810000"/>
            <a:ext cx="3733800" cy="1752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930236"/>
            <a:ext cx="8229600" cy="45719"/>
          </a:xfrm>
        </p:spPr>
        <p:txBody>
          <a:bodyPr>
            <a:normAutofit fontScale="90000"/>
          </a:bodyPr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5122" name="Picture 2" descr="C:\Documents and Settings\Sabol\Desktop\DSCF6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810000"/>
            <a:ext cx="3733800" cy="1752600"/>
          </a:xfrm>
          <a:prstGeom prst="rect">
            <a:avLst/>
          </a:prstGeom>
          <a:noFill/>
        </p:spPr>
      </p:pic>
      <p:pic>
        <p:nvPicPr>
          <p:cNvPr id="5123" name="Picture 3" descr="C:\Documents and Settings\Sabol\Desktop\DSCF68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"/>
            <a:ext cx="9144000" cy="3790950"/>
          </a:xfrm>
          <a:prstGeom prst="rect">
            <a:avLst/>
          </a:prstGeom>
          <a:noFill/>
        </p:spPr>
      </p:pic>
      <p:pic>
        <p:nvPicPr>
          <p:cNvPr id="5124" name="Picture 4" descr="C:\Documents and Settings\Sabol\Desktop\DSCF68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28600"/>
            <a:ext cx="9144000" cy="830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6146" name="Picture 2" descr="C:\Documents and Settings\Sabol\Desktop\DSCF68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7170" name="Picture 2" descr="C:\Documents and Settings\Sabol\Desktop\DSCF6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8194" name="Picture 2" descr="C:\Documents and Settings\Sabol\Desktop\DSCF68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9218" name="Picture 2" descr="C:\Documents and Settings\Sabol\Desktop\DSCF68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10242" name="Picture 2" descr="C:\Documents and Settings\Sabol\Desktop\DSCF6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11266" name="Picture 2" descr="C:\Documents and Settings\Sabol\Desktop\DSCF68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>
              <a:solidFill>
                <a:srgbClr val="FFC000"/>
              </a:solidFill>
            </a:endParaRPr>
          </a:p>
        </p:txBody>
      </p:sp>
      <p:pic>
        <p:nvPicPr>
          <p:cNvPr id="12290" name="Picture 2" descr="C:\Documents and Settings\Sabol\Desktop\DSCF6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57600"/>
            <a:ext cx="6400800" cy="2895600"/>
          </a:xfrm>
        </p:spPr>
        <p:txBody>
          <a:bodyPr>
            <a:normAutofit/>
          </a:bodyPr>
          <a:lstStyle/>
          <a:p>
            <a:pPr algn="l"/>
            <a:r>
              <a:rPr lang="sk-SK" sz="2000" dirty="0" smtClean="0"/>
              <a:t>Žiaci  III.A </a:t>
            </a:r>
          </a:p>
          <a:p>
            <a:pPr algn="l"/>
            <a:r>
              <a:rPr lang="sk-SK" sz="2000" dirty="0" smtClean="0"/>
              <a:t>Učiteľka Mgr. Jaroslava Sabolová</a:t>
            </a:r>
          </a:p>
          <a:p>
            <a:pPr algn="l"/>
            <a:endParaRPr lang="sk-SK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C000"/>
                </a:solidFill>
              </a:rPr>
              <a:t>Ďakujeme za pozornosť</a:t>
            </a:r>
            <a:endParaRPr lang="sk-SK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</TotalTime>
  <Words>101</Words>
  <Application>Microsoft Office PowerPoint</Application>
  <PresentationFormat>On-screen Show (4:3)</PresentationFormat>
  <Paragraphs>20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POTRAVINY-ZDROJ ŽIVOTA</vt:lpstr>
      <vt:lpstr>Postup práce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Ďakujeme za pozornosť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POTRAVINY-ZDROJ ŽIVOTA</dc:title>
  <dc:creator/>
  <cp:lastModifiedBy>Sabol</cp:lastModifiedBy>
  <cp:revision>11</cp:revision>
  <dcterms:created xsi:type="dcterms:W3CDTF">2006-08-16T00:00:00Z</dcterms:created>
  <dcterms:modified xsi:type="dcterms:W3CDTF">2013-10-20T15:11:19Z</dcterms:modified>
</cp:coreProperties>
</file>